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9B0F"/>
    <a:srgbClr val="F1F3F8"/>
    <a:srgbClr val="F5FAFB"/>
    <a:srgbClr val="262B31"/>
    <a:srgbClr val="53D2FF"/>
    <a:srgbClr val="174EBB"/>
    <a:srgbClr val="326CE5"/>
    <a:srgbClr val="FFF22D"/>
    <a:srgbClr val="BABE24"/>
    <a:srgbClr val="AEB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 varScale="1">
        <p:scale>
          <a:sx n="178" d="100"/>
          <a:sy n="178" d="100"/>
        </p:scale>
        <p:origin x="139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2622</TotalTime>
  <Words>600</Words>
  <Application>Microsoft Office PowerPoint</Application>
  <PresentationFormat>Custom</PresentationFormat>
  <Paragraphs>193</Paragraphs>
  <Slides>30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4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277</cp:revision>
  <dcterms:created xsi:type="dcterms:W3CDTF">2020-08-03T14:18:30Z</dcterms:created>
  <dcterms:modified xsi:type="dcterms:W3CDTF">2025-05-12T13:19:57Z</dcterms:modified>
</cp:coreProperties>
</file>